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CD46E-7D0B-4AB1-8D5E-2ED6C9439F14}" type="datetimeFigureOut">
              <a:rPr lang="it-IT" smtClean="0"/>
              <a:pPr/>
              <a:t>08/04/2020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64270-3031-446F-9CE1-6112A1F4051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farfallina-bella-e-bianca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1428728" y="2857496"/>
            <a:ext cx="6286500" cy="3690946"/>
          </a:xfrm>
          <a:prstGeom prst="rect">
            <a:avLst/>
          </a:prstGeom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928662" y="785794"/>
            <a:ext cx="7286676" cy="1895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it-IT" sz="3600" kern="10" spc="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9933"/>
                    </a:gs>
                    <a:gs pos="50000">
                      <a:srgbClr val="FFFF00"/>
                    </a:gs>
                    <a:gs pos="100000">
                      <a:srgbClr val="FF99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BUONA  PASQUA  2020</a:t>
            </a:r>
            <a:endParaRPr lang="it-IT" sz="3600" kern="10" spc="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9933"/>
                  </a:gs>
                  <a:gs pos="50000">
                    <a:srgbClr val="FFFF00"/>
                  </a:gs>
                  <a:gs pos="100000">
                    <a:srgbClr val="FF9933"/>
                  </a:gs>
                </a:gsLst>
                <a:lin ang="2700000" scaled="1"/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C:\Users\Utente\Pictures\20200408_083720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4857760"/>
            <a:ext cx="4143404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A TUTTI I BAMBINI DELL' I. C. S. VENTURINO VENTURINI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it-IT" sz="2000" b="1" i="1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Stamani  sui prati  addormentati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son spuntati fiori abbracciati.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ma se guardo bene non son corolle colorate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son uova tutte decorate.	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Uova azzurre, verdi o rosa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esser felici ciascun osa.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Con questa semplice sorpresa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ogni tristezza rimane  sospesa .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E se le osservo anche da distanza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il cuor mio esulta di speranza.</a:t>
            </a:r>
          </a:p>
          <a:p>
            <a:pPr algn="ctr">
              <a:buNone/>
            </a:pPr>
            <a:endParaRPr lang="it-IT" sz="1800" b="1" i="1" dirty="0" smtClean="0">
              <a:solidFill>
                <a:schemeClr val="tx2">
                  <a:lumMod val="75000"/>
                </a:schemeClr>
              </a:solidFill>
              <a:latin typeface="Castellar" pitchFamily="18" charset="0"/>
            </a:endParaRPr>
          </a:p>
          <a:p>
            <a:pPr algn="r">
              <a:buNone/>
            </a:pPr>
            <a:r>
              <a:rPr lang="it-IT" sz="18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 </a:t>
            </a:r>
            <a:r>
              <a:rPr lang="it-IT" sz="1800" b="1" i="1" dirty="0" smtClean="0">
                <a:solidFill>
                  <a:schemeClr val="tx2">
                    <a:lumMod val="75000"/>
                  </a:schemeClr>
                </a:solidFill>
                <a:latin typeface="Castellar" pitchFamily="18" charset="0"/>
              </a:rPr>
              <a:t> </a:t>
            </a:r>
            <a:r>
              <a:rPr lang="it-IT" b="1" i="1" dirty="0" smtClean="0">
                <a:solidFill>
                  <a:schemeClr val="tx2">
                    <a:lumMod val="75000"/>
                  </a:schemeClr>
                </a:solidFill>
              </a:rPr>
              <a:t>BUONA  PASQUA</a:t>
            </a:r>
          </a:p>
          <a:p>
            <a:pPr algn="r">
              <a:buNone/>
            </a:pPr>
            <a:r>
              <a:rPr lang="it-IT" b="1" i="1" dirty="0" smtClean="0">
                <a:solidFill>
                  <a:schemeClr val="tx2">
                    <a:lumMod val="75000"/>
                  </a:schemeClr>
                </a:solidFill>
              </a:rPr>
              <a:t>MAESTRA  </a:t>
            </a:r>
            <a:r>
              <a:rPr lang="it-IT" b="1" i="1" dirty="0" smtClean="0">
                <a:solidFill>
                  <a:schemeClr val="tx2">
                    <a:lumMod val="75000"/>
                  </a:schemeClr>
                </a:solidFill>
              </a:rPr>
              <a:t>SANDRA</a:t>
            </a:r>
            <a:endParaRPr lang="it-IT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~PP3613.WAV">
            <a:hlinkClick r:id="" action="ppaction://media"/>
          </p:cNvPr>
          <p:cNvPicPr>
            <a:picLocks noRot="1" noChangeAspect="1"/>
          </p:cNvPicPr>
          <p:nvPr>
            <a:wavAudioFile r:embed="rId1" name="~PP3613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  <p:sp>
        <p:nvSpPr>
          <p:cNvPr id="1026" name="AutoShape 2" descr="C:\Users\Utente\Desktop\Sandra\BIMBINuova cartella\uova dipinte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5357818" y="5286388"/>
            <a:ext cx="3786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39</Words>
  <Application>Microsoft Office PowerPoint</Application>
  <PresentationFormat>Presentazione su schermo (4:3)</PresentationFormat>
  <Paragraphs>16</Paragraphs>
  <Slides>2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A TUTTI I BAMBINI DELL' I. C. S. VENTURINO VENTURINI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Mirco</dc:creator>
  <cp:lastModifiedBy>Mirco</cp:lastModifiedBy>
  <cp:revision>6</cp:revision>
  <dcterms:created xsi:type="dcterms:W3CDTF">2020-04-07T20:43:31Z</dcterms:created>
  <dcterms:modified xsi:type="dcterms:W3CDTF">2020-04-08T07:00:49Z</dcterms:modified>
</cp:coreProperties>
</file>