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FF3300"/>
    <a:srgbClr val="FFFF99"/>
    <a:srgbClr val="FFFF66"/>
    <a:srgbClr val="FF9933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5B122-6D9C-41FA-B955-D8FF5D7A7B17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9BC9-D7FA-4EEA-B9F3-847C6170BD5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9BC9-D7FA-4EEA-B9F3-847C6170BD5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F2F5-4507-43FF-A42F-1A8E34E91323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2EAD-D8CD-40CC-BCD2-5CFAADA067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file:///C:\Users\Utente\Desktop\Sandra\schema-di-crescita-di-pianta-dal-seme-al-fiore-4886665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92882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FF66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Arial Black" pitchFamily="34" charset="0"/>
              </a:rPr>
              <a:t>MARZO</a:t>
            </a:r>
            <a:r>
              <a:rPr lang="it-IT" sz="6000" dirty="0" smtClean="0">
                <a:solidFill>
                  <a:srgbClr val="FF6600"/>
                </a:solidFill>
                <a:latin typeface="Arial Black" pitchFamily="34" charset="0"/>
              </a:rPr>
              <a:t>:</a:t>
            </a:r>
            <a:br>
              <a:rPr lang="it-IT" sz="60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it-IT" sz="6000" dirty="0" smtClean="0">
                <a:solidFill>
                  <a:srgbClr val="FF6600"/>
                </a:solidFill>
                <a:latin typeface="Arial Black" pitchFamily="34" charset="0"/>
              </a:rPr>
              <a:t>mese di semina</a:t>
            </a:r>
            <a:endParaRPr lang="it-IT" sz="6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piantare.jpg"/>
          <p:cNvPicPr/>
          <p:nvPr/>
        </p:nvPicPr>
        <p:blipFill>
          <a:blip r:embed="rId4"/>
          <a:srcRect l="11050" r="11050"/>
          <a:stretch>
            <a:fillRect/>
          </a:stretch>
        </p:blipFill>
        <p:spPr>
          <a:xfrm rot="420000">
            <a:off x="1254090" y="3353793"/>
            <a:ext cx="6831791" cy="2800140"/>
          </a:xfrm>
          <a:prstGeom prst="rect">
            <a:avLst/>
          </a:prstGeom>
          <a:solidFill>
            <a:schemeClr val="bg2"/>
          </a:solidFill>
          <a:ln w="3000" cap="rnd" cmpd="dbl">
            <a:solidFill>
              <a:srgbClr val="C0C0C0"/>
            </a:solidFill>
            <a:round/>
          </a:ln>
          <a:effectLst/>
        </p:spPr>
      </p:pic>
      <p:pic>
        <p:nvPicPr>
          <p:cNvPr id="8" name="~PP2495.WAV">
            <a:hlinkClick r:id="" action="ppaction://media"/>
          </p:cNvPr>
          <p:cNvPicPr>
            <a:picLocks noRot="1" noChangeAspect="1"/>
          </p:cNvPicPr>
          <p:nvPr>
            <a:wavAudioFile r:embed="rId1" name="~PP249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Il mese  di marzo se il tempo lo permette, si possono svolgere attività all’aria aperta (in giardino o anche in terrazza) con l’aiuto dei nonni o dei genitori.</a:t>
            </a:r>
            <a:endParaRPr lang="it-IT" dirty="0"/>
          </a:p>
        </p:txBody>
      </p:sp>
      <p:pic>
        <p:nvPicPr>
          <p:cNvPr id="5" name="Segnaposto contenuto 6" descr="bimbi che coltiv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071942"/>
            <a:ext cx="457203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286676" cy="107157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66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Arial Black" pitchFamily="34" charset="0"/>
              </a:rPr>
              <a:t>Dal seme alla pianta</a:t>
            </a:r>
            <a:endParaRPr lang="it-IT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9" name="~PP1204.WAV">
            <a:hlinkClick r:id="" action="ppaction://media"/>
          </p:cNvPr>
          <p:cNvPicPr>
            <a:picLocks noRot="1" noChangeAspect="1"/>
          </p:cNvPicPr>
          <p:nvPr>
            <a:wavAudioFile r:embed="rId1" name="~PP120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>
            <a:gsLst>
              <a:gs pos="0">
                <a:srgbClr val="FFFF6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6600"/>
                </a:solidFill>
                <a:latin typeface="Arial Black" pitchFamily="34" charset="0"/>
              </a:rPr>
              <a:t>Materiale occorrente</a:t>
            </a:r>
            <a:endParaRPr lang="it-IT" sz="48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214950"/>
          </a:xfrm>
        </p:spPr>
        <p:txBody>
          <a:bodyPr>
            <a:normAutofit/>
          </a:bodyPr>
          <a:lstStyle/>
          <a:p>
            <a:r>
              <a:rPr lang="it-IT" dirty="0" smtClean="0"/>
              <a:t>Semi di piante a piacere ( girasole, carote, prezzemolo, fragole, fagioli …)</a:t>
            </a:r>
          </a:p>
          <a:p>
            <a:r>
              <a:rPr lang="it-IT" dirty="0" smtClean="0"/>
              <a:t>Terriccio</a:t>
            </a:r>
          </a:p>
          <a:p>
            <a:r>
              <a:rPr lang="it-IT" dirty="0" smtClean="0"/>
              <a:t>Vasi</a:t>
            </a:r>
          </a:p>
          <a:p>
            <a:r>
              <a:rPr lang="it-IT" dirty="0" smtClean="0"/>
              <a:t>Paletta e annaffiatoio</a:t>
            </a:r>
          </a:p>
        </p:txBody>
      </p:sp>
      <p:pic>
        <p:nvPicPr>
          <p:cNvPr id="6" name="schema-di-crescita-di-pianta-dal-seme-al-fiore-48866659.jpg" descr="C:\Users\Utente\Desktop\Sandra\schema-di-crescita-di-pianta-dal-seme-al-fiore-48866659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28596" y="4643446"/>
            <a:ext cx="8286808" cy="2000264"/>
          </a:xfrm>
          <a:prstGeom prst="rect">
            <a:avLst/>
          </a:prstGeom>
        </p:spPr>
      </p:pic>
      <p:pic>
        <p:nvPicPr>
          <p:cNvPr id="10" name="~PP2014.WAV">
            <a:hlinkClick r:id="" action="ppaction://media"/>
          </p:cNvPr>
          <p:cNvPicPr>
            <a:picLocks noRot="1" noChangeAspect="1"/>
          </p:cNvPicPr>
          <p:nvPr>
            <a:wavAudioFile r:embed="rId1" name="~PP201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6600"/>
                </a:solidFill>
                <a:latin typeface="Arial Black" pitchFamily="34" charset="0"/>
              </a:rPr>
              <a:t>Questo il risultato:</a:t>
            </a:r>
            <a:endParaRPr lang="it-IT" sz="5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5" name="Segnaposto contenuto 4" descr="20200322_1802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4090" y="2149059"/>
            <a:ext cx="4298163" cy="3429027"/>
          </a:xfrm>
        </p:spPr>
      </p:pic>
      <p:pic>
        <p:nvPicPr>
          <p:cNvPr id="6" name="Segnaposto contenuto 5" descr="20200322_1758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559706" y="2155412"/>
            <a:ext cx="4167992" cy="3286147"/>
          </a:xfrm>
        </p:spPr>
      </p:pic>
      <p:pic>
        <p:nvPicPr>
          <p:cNvPr id="13" name="~PP2658.WAV">
            <a:hlinkClick r:id="" action="ppaction://media"/>
          </p:cNvPr>
          <p:cNvPicPr>
            <a:picLocks noRot="1" noChangeAspect="1"/>
          </p:cNvPicPr>
          <p:nvPr>
            <a:wavAudioFile r:embed="rId1" name="~PP265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61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66</Words>
  <Application>Microsoft Office PowerPoint</Application>
  <PresentationFormat>Presentazione su schermo (4:3)</PresentationFormat>
  <Paragraphs>11</Paragraphs>
  <Slides>4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MARZO: mese di semina</vt:lpstr>
      <vt:lpstr>Dal seme alla pianta</vt:lpstr>
      <vt:lpstr>Materiale occorrente</vt:lpstr>
      <vt:lpstr>Questo il risultato: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MARZO: mese di semina</dc:title>
  <dc:creator>Mirco</dc:creator>
  <cp:lastModifiedBy>Mirco</cp:lastModifiedBy>
  <cp:revision>12</cp:revision>
  <dcterms:created xsi:type="dcterms:W3CDTF">2020-03-23T14:10:21Z</dcterms:created>
  <dcterms:modified xsi:type="dcterms:W3CDTF">2020-03-24T22:13:41Z</dcterms:modified>
</cp:coreProperties>
</file>