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FF6600"/>
    <a:srgbClr val="FF3300"/>
    <a:srgbClr val="FFFF99"/>
    <a:srgbClr val="FFFF66"/>
    <a:srgbClr val="FF9933"/>
    <a:srgbClr val="FF99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75B122-6D9C-41FA-B955-D8FF5D7A7B17}" type="datetimeFigureOut">
              <a:rPr lang="it-IT" smtClean="0"/>
              <a:pPr/>
              <a:t>24/03/2020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C09BC9-D7FA-4EEA-B9F3-847C6170BD55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C09BC9-D7FA-4EEA-B9F3-847C6170BD55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CF2F5-4507-43FF-A42F-1A8E34E91323}" type="datetimeFigureOut">
              <a:rPr lang="it-IT" smtClean="0"/>
              <a:pPr/>
              <a:t>24/03/2020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02EAD-D8CD-40CC-BCD2-5CFAADA067C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CF2F5-4507-43FF-A42F-1A8E34E91323}" type="datetimeFigureOut">
              <a:rPr lang="it-IT" smtClean="0"/>
              <a:pPr/>
              <a:t>24/03/2020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02EAD-D8CD-40CC-BCD2-5CFAADA067C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CF2F5-4507-43FF-A42F-1A8E34E91323}" type="datetimeFigureOut">
              <a:rPr lang="it-IT" smtClean="0"/>
              <a:pPr/>
              <a:t>24/03/2020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02EAD-D8CD-40CC-BCD2-5CFAADA067C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CF2F5-4507-43FF-A42F-1A8E34E91323}" type="datetimeFigureOut">
              <a:rPr lang="it-IT" smtClean="0"/>
              <a:pPr/>
              <a:t>24/03/2020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02EAD-D8CD-40CC-BCD2-5CFAADA067C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CF2F5-4507-43FF-A42F-1A8E34E91323}" type="datetimeFigureOut">
              <a:rPr lang="it-IT" smtClean="0"/>
              <a:pPr/>
              <a:t>24/03/2020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02EAD-D8CD-40CC-BCD2-5CFAADA067C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CF2F5-4507-43FF-A42F-1A8E34E91323}" type="datetimeFigureOut">
              <a:rPr lang="it-IT" smtClean="0"/>
              <a:pPr/>
              <a:t>24/03/2020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02EAD-D8CD-40CC-BCD2-5CFAADA067C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CF2F5-4507-43FF-A42F-1A8E34E91323}" type="datetimeFigureOut">
              <a:rPr lang="it-IT" smtClean="0"/>
              <a:pPr/>
              <a:t>24/03/2020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02EAD-D8CD-40CC-BCD2-5CFAADA067C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CF2F5-4507-43FF-A42F-1A8E34E91323}" type="datetimeFigureOut">
              <a:rPr lang="it-IT" smtClean="0"/>
              <a:pPr/>
              <a:t>24/03/2020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02EAD-D8CD-40CC-BCD2-5CFAADA067C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CF2F5-4507-43FF-A42F-1A8E34E91323}" type="datetimeFigureOut">
              <a:rPr lang="it-IT" smtClean="0"/>
              <a:pPr/>
              <a:t>24/03/2020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02EAD-D8CD-40CC-BCD2-5CFAADA067C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CF2F5-4507-43FF-A42F-1A8E34E91323}" type="datetimeFigureOut">
              <a:rPr lang="it-IT" smtClean="0"/>
              <a:pPr/>
              <a:t>24/03/2020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02EAD-D8CD-40CC-BCD2-5CFAADA067C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CF2F5-4507-43FF-A42F-1A8E34E91323}" type="datetimeFigureOut">
              <a:rPr lang="it-IT" smtClean="0"/>
              <a:pPr/>
              <a:t>24/03/2020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02EAD-D8CD-40CC-BCD2-5CFAADA067C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CF2F5-4507-43FF-A42F-1A8E34E91323}" type="datetimeFigureOut">
              <a:rPr lang="it-IT" smtClean="0"/>
              <a:pPr/>
              <a:t>24/03/2020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02EAD-D8CD-40CC-BCD2-5CFAADA067CB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5" Type="http://schemas.openxmlformats.org/officeDocument/2006/relationships/image" Target="../media/image2.png"/><Relationship Id="rId4" Type="http://schemas.openxmlformats.org/officeDocument/2006/relationships/image" Target="file:///C:\Users\Utente\Desktop\Sandra\schema-di-crescita-di-pianta-dal-seme-al-fiore-48866659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4.xml"/><Relationship Id="rId1" Type="http://schemas.openxmlformats.org/officeDocument/2006/relationships/audio" Target="../media/audio4.wav"/><Relationship Id="rId5" Type="http://schemas.openxmlformats.org/officeDocument/2006/relationships/image" Target="../media/image2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14348" y="428604"/>
            <a:ext cx="7772400" cy="1928826"/>
          </a:xfr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txBody>
          <a:bodyPr>
            <a:normAutofit/>
          </a:bodyPr>
          <a:lstStyle/>
          <a:p>
            <a:r>
              <a:rPr lang="it-IT" sz="6000" dirty="0" smtClean="0">
                <a:solidFill>
                  <a:srgbClr val="FF6600"/>
                </a:solidFill>
                <a:effectLst>
                  <a:outerShdw blurRad="50800" dist="50800" dir="5400000" algn="ctr" rotWithShape="0">
                    <a:schemeClr val="accent6">
                      <a:lumMod val="40000"/>
                      <a:lumOff val="60000"/>
                    </a:schemeClr>
                  </a:outerShdw>
                </a:effectLst>
                <a:latin typeface="Arial Black" pitchFamily="34" charset="0"/>
              </a:rPr>
              <a:t>MARZO</a:t>
            </a:r>
            <a:r>
              <a:rPr lang="it-IT" sz="6000" dirty="0" smtClean="0">
                <a:solidFill>
                  <a:srgbClr val="FF6600"/>
                </a:solidFill>
                <a:latin typeface="Arial Black" pitchFamily="34" charset="0"/>
              </a:rPr>
              <a:t>:</a:t>
            </a:r>
            <a:br>
              <a:rPr lang="it-IT" sz="6000" dirty="0" smtClean="0">
                <a:solidFill>
                  <a:srgbClr val="FF6600"/>
                </a:solidFill>
                <a:latin typeface="Arial Black" pitchFamily="34" charset="0"/>
              </a:rPr>
            </a:br>
            <a:r>
              <a:rPr lang="it-IT" sz="6000" dirty="0" smtClean="0">
                <a:solidFill>
                  <a:srgbClr val="FF6600"/>
                </a:solidFill>
                <a:latin typeface="Arial Black" pitchFamily="34" charset="0"/>
              </a:rPr>
              <a:t>mese di semina</a:t>
            </a:r>
            <a:endParaRPr lang="it-IT" sz="6000" dirty="0">
              <a:solidFill>
                <a:srgbClr val="FF6600"/>
              </a:solidFill>
              <a:latin typeface="Arial Black" pitchFamily="34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Immagine 3" descr="piantare.jpg"/>
          <p:cNvPicPr/>
          <p:nvPr/>
        </p:nvPicPr>
        <p:blipFill>
          <a:blip r:embed="rId4"/>
          <a:srcRect l="11050" r="11050"/>
          <a:stretch>
            <a:fillRect/>
          </a:stretch>
        </p:blipFill>
        <p:spPr>
          <a:xfrm rot="420000">
            <a:off x="1254090" y="3353793"/>
            <a:ext cx="6831791" cy="2800140"/>
          </a:xfrm>
          <a:prstGeom prst="rect">
            <a:avLst/>
          </a:prstGeom>
          <a:solidFill>
            <a:schemeClr val="bg2"/>
          </a:solidFill>
          <a:ln w="3000" cap="rnd" cmpd="dbl">
            <a:solidFill>
              <a:srgbClr val="C0C0C0"/>
            </a:solidFill>
            <a:round/>
          </a:ln>
          <a:effectLst/>
        </p:spPr>
      </p:pic>
      <p:pic>
        <p:nvPicPr>
          <p:cNvPr id="8" name="~PP2495.WAV">
            <a:hlinkClick r:id="" action="ppaction://media"/>
          </p:cNvPr>
          <p:cNvPicPr>
            <a:picLocks noRot="1" noChangeAspect="1"/>
          </p:cNvPicPr>
          <p:nvPr>
            <a:wavAudioFile r:embed="rId1" name="~PP2495.WAV"/>
          </p:nvPr>
        </p:nvPicPr>
        <p:blipFill>
          <a:blip r:embed="rId5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8628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572140"/>
          </a:xfrm>
        </p:spPr>
        <p:txBody>
          <a:bodyPr/>
          <a:lstStyle/>
          <a:p>
            <a:endParaRPr lang="it-IT" dirty="0" smtClean="0"/>
          </a:p>
          <a:p>
            <a:r>
              <a:rPr lang="it-IT" dirty="0" smtClean="0"/>
              <a:t>Il mese  di marzo se il tempo lo permette, si possono svolgere attività all’aria aperta (in giardino o anche in terrazza) con l’aiuto dei nonni o dei genitori.</a:t>
            </a:r>
            <a:endParaRPr lang="it-IT" dirty="0"/>
          </a:p>
        </p:txBody>
      </p:sp>
      <p:pic>
        <p:nvPicPr>
          <p:cNvPr id="5" name="Segnaposto contenuto 6" descr="bimbi che coltivan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5984" y="4071942"/>
            <a:ext cx="4572032" cy="2500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1000100" y="428604"/>
            <a:ext cx="7286676" cy="1071570"/>
          </a:xfr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txBody>
          <a:bodyPr>
            <a:normAutofit/>
          </a:bodyPr>
          <a:lstStyle/>
          <a:p>
            <a:r>
              <a:rPr lang="it-IT" dirty="0" smtClean="0">
                <a:solidFill>
                  <a:srgbClr val="FF6600"/>
                </a:solidFill>
                <a:effectLst>
                  <a:outerShdw blurRad="50800" dist="50800" dir="5400000" algn="ctr" rotWithShape="0">
                    <a:schemeClr val="accent6">
                      <a:lumMod val="40000"/>
                      <a:lumOff val="60000"/>
                    </a:schemeClr>
                  </a:outerShdw>
                </a:effectLst>
                <a:latin typeface="Arial Black" pitchFamily="34" charset="0"/>
              </a:rPr>
              <a:t>Dal seme alla pianta</a:t>
            </a:r>
            <a:endParaRPr lang="it-IT" dirty="0">
              <a:solidFill>
                <a:srgbClr val="FF6600"/>
              </a:solidFill>
              <a:latin typeface="Arial Black" pitchFamily="34" charset="0"/>
            </a:endParaRPr>
          </a:p>
        </p:txBody>
      </p:sp>
      <p:pic>
        <p:nvPicPr>
          <p:cNvPr id="9" name="~PP1204.WAV">
            <a:hlinkClick r:id="" action="ppaction://media"/>
          </p:cNvPr>
          <p:cNvPicPr>
            <a:picLocks noRot="1" noChangeAspect="1"/>
          </p:cNvPicPr>
          <p:nvPr>
            <a:wavAudioFile r:embed="rId1" name="~PP1204.WAV"/>
          </p:nvPr>
        </p:nvPicPr>
        <p:blipFill>
          <a:blip r:embed="rId4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5028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  <a:gradFill>
            <a:gsLst>
              <a:gs pos="0">
                <a:srgbClr val="FFFF66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it-IT" sz="4800" dirty="0" smtClean="0">
                <a:solidFill>
                  <a:srgbClr val="FF6600"/>
                </a:solidFill>
                <a:latin typeface="Arial Black" pitchFamily="34" charset="0"/>
              </a:rPr>
              <a:t>Materiale occorrente</a:t>
            </a:r>
            <a:endParaRPr lang="it-IT" sz="4800" dirty="0">
              <a:solidFill>
                <a:srgbClr val="FF6600"/>
              </a:solidFill>
              <a:latin typeface="Arial Black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0034" y="1643050"/>
            <a:ext cx="8229600" cy="5214950"/>
          </a:xfrm>
        </p:spPr>
        <p:txBody>
          <a:bodyPr>
            <a:normAutofit/>
          </a:bodyPr>
          <a:lstStyle/>
          <a:p>
            <a:r>
              <a:rPr lang="it-IT" dirty="0" smtClean="0"/>
              <a:t>Semi di piante a piacere ( girasole, carote, prezzemolo, fragole, fagioli …)</a:t>
            </a:r>
          </a:p>
          <a:p>
            <a:r>
              <a:rPr lang="it-IT" dirty="0" smtClean="0"/>
              <a:t>Terriccio</a:t>
            </a:r>
          </a:p>
          <a:p>
            <a:r>
              <a:rPr lang="it-IT" dirty="0" smtClean="0"/>
              <a:t>Vasi</a:t>
            </a:r>
          </a:p>
          <a:p>
            <a:r>
              <a:rPr lang="it-IT" dirty="0" smtClean="0"/>
              <a:t>Paletta e annaffiatoio</a:t>
            </a:r>
          </a:p>
        </p:txBody>
      </p:sp>
      <p:pic>
        <p:nvPicPr>
          <p:cNvPr id="6" name="schema-di-crescita-di-pianta-dal-seme-al-fiore-48866659.jpg" descr="C:\Users\Utente\Desktop\Sandra\schema-di-crescita-di-pianta-dal-seme-al-fiore-48866659.jpg"/>
          <p:cNvPicPr>
            <a:picLocks noChangeAspect="1"/>
          </p:cNvPicPr>
          <p:nvPr/>
        </p:nvPicPr>
        <p:blipFill>
          <a:blip r:embed="rId3" r:link="rId4"/>
          <a:stretch>
            <a:fillRect/>
          </a:stretch>
        </p:blipFill>
        <p:spPr>
          <a:xfrm>
            <a:off x="428596" y="4643446"/>
            <a:ext cx="8286808" cy="2000264"/>
          </a:xfrm>
          <a:prstGeom prst="rect">
            <a:avLst/>
          </a:prstGeom>
        </p:spPr>
      </p:pic>
      <p:pic>
        <p:nvPicPr>
          <p:cNvPr id="10" name="~PP2014.WAV">
            <a:hlinkClick r:id="" action="ppaction://media"/>
          </p:cNvPr>
          <p:cNvPicPr>
            <a:picLocks noRot="1" noChangeAspect="1"/>
          </p:cNvPicPr>
          <p:nvPr>
            <a:wavAudioFile r:embed="rId1" name="~PP2014.WAV"/>
          </p:nvPr>
        </p:nvPicPr>
        <p:blipFill>
          <a:blip r:embed="rId5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62178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olo 23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it-IT" sz="5400" dirty="0" smtClean="0">
                <a:solidFill>
                  <a:srgbClr val="FF6600"/>
                </a:solidFill>
                <a:latin typeface="Arial Black" pitchFamily="34" charset="0"/>
              </a:rPr>
              <a:t>Questo il risultato:</a:t>
            </a:r>
            <a:endParaRPr lang="it-IT" sz="5400" dirty="0">
              <a:solidFill>
                <a:srgbClr val="FF6600"/>
              </a:solidFill>
              <a:latin typeface="Arial Black" pitchFamily="34" charset="0"/>
            </a:endParaRPr>
          </a:p>
        </p:txBody>
      </p:sp>
      <p:pic>
        <p:nvPicPr>
          <p:cNvPr id="5" name="Segnaposto contenuto 4" descr="20200322_180216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94090" y="2149059"/>
            <a:ext cx="4298163" cy="3429027"/>
          </a:xfrm>
        </p:spPr>
      </p:pic>
      <p:pic>
        <p:nvPicPr>
          <p:cNvPr id="6" name="Segnaposto contenuto 5" descr="20200322_175800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 rot="5400000">
            <a:off x="4559706" y="2155412"/>
            <a:ext cx="4167992" cy="3286147"/>
          </a:xfrm>
        </p:spPr>
      </p:pic>
      <p:pic>
        <p:nvPicPr>
          <p:cNvPr id="13" name="~PP2658.WAV">
            <a:hlinkClick r:id="" action="ppaction://media"/>
          </p:cNvPr>
          <p:cNvPicPr>
            <a:picLocks noRot="1" noChangeAspect="1"/>
          </p:cNvPicPr>
          <p:nvPr>
            <a:wavAudioFile r:embed="rId1" name="~PP2658.WAV"/>
          </p:nvPr>
        </p:nvPicPr>
        <p:blipFill>
          <a:blip r:embed="rId5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Click="0" advTm="16128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66</Words>
  <Application>Microsoft Office PowerPoint</Application>
  <PresentationFormat>Presentazione su schermo (4:3)</PresentationFormat>
  <Paragraphs>11</Paragraphs>
  <Slides>4</Slides>
  <Notes>1</Notes>
  <HiddenSlides>0</HiddenSlides>
  <MMClips>4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5" baseType="lpstr">
      <vt:lpstr>Tema di Office</vt:lpstr>
      <vt:lpstr>MARZO: mese di semina</vt:lpstr>
      <vt:lpstr>Dal seme alla pianta</vt:lpstr>
      <vt:lpstr>Materiale occorrente</vt:lpstr>
      <vt:lpstr>Questo il risultato: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MARZO: mese di semina</dc:title>
  <dc:creator>Mirco</dc:creator>
  <cp:lastModifiedBy>Mirco</cp:lastModifiedBy>
  <cp:revision>12</cp:revision>
  <dcterms:created xsi:type="dcterms:W3CDTF">2020-03-23T14:10:21Z</dcterms:created>
  <dcterms:modified xsi:type="dcterms:W3CDTF">2020-03-24T22:13:41Z</dcterms:modified>
</cp:coreProperties>
</file>